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54"/>
  </p:normalViewPr>
  <p:slideViewPr>
    <p:cSldViewPr snapToGrid="0" snapToObjects="1">
      <p:cViewPr varScale="1">
        <p:scale>
          <a:sx n="115" d="100"/>
          <a:sy n="115" d="100"/>
        </p:scale>
        <p:origin x="15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7C93474F-8193-CD42-9B57-5C1ED06307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28CB87-043D-D944-A11E-99E0DD07CC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C3A05-3BE6-9E47-AF6C-4581A97CAD53}" type="datetimeFigureOut">
              <a:rPr kumimoji="1" lang="zh-CN" altLang="en-US" smtClean="0"/>
              <a:t>2019/10/25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4887B03-EDEC-3E47-B39A-5491D539F6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1B2C55-6B2D-1F41-9617-C32655C889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EBC21-7652-FA4E-8629-5D32158D874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5569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E9D49F0-4788-F24A-ABFA-020B867853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" y="2229"/>
            <a:ext cx="9138052" cy="685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28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3D24C5-DD88-4245-AFE2-A430D40565AE}" type="datetimeFigureOut">
              <a:rPr kumimoji="1" lang="zh-CN" altLang="en-US" smtClean="0"/>
              <a:t>2019/10/25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2FE518-07BB-3D4F-94DE-18C2C44580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9843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3D24C5-DD88-4245-AFE2-A430D40565AE}" type="datetimeFigureOut">
              <a:rPr kumimoji="1" lang="zh-CN" altLang="en-US" smtClean="0"/>
              <a:t>2019/10/25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2FE518-07BB-3D4F-94DE-18C2C44580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9338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3D24C5-DD88-4245-AFE2-A430D40565AE}" type="datetimeFigureOut">
              <a:rPr kumimoji="1" lang="zh-CN" altLang="en-US" smtClean="0"/>
              <a:t>2019/10/25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2FE518-07BB-3D4F-94DE-18C2C44580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8569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3D24C5-DD88-4245-AFE2-A430D40565AE}" type="datetimeFigureOut">
              <a:rPr kumimoji="1" lang="zh-CN" altLang="en-US" smtClean="0"/>
              <a:t>2019/10/25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2FE518-07BB-3D4F-94DE-18C2C44580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677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3D24C5-DD88-4245-AFE2-A430D40565AE}" type="datetimeFigureOut">
              <a:rPr kumimoji="1" lang="zh-CN" altLang="en-US" smtClean="0"/>
              <a:t>2019/10/25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2FE518-07BB-3D4F-94DE-18C2C44580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960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3D24C5-DD88-4245-AFE2-A430D40565AE}" type="datetimeFigureOut">
              <a:rPr kumimoji="1" lang="zh-CN" altLang="en-US" smtClean="0"/>
              <a:t>2019/10/25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2FE518-07BB-3D4F-94DE-18C2C44580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9441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3D24C5-DD88-4245-AFE2-A430D40565AE}" type="datetimeFigureOut">
              <a:rPr kumimoji="1" lang="zh-CN" altLang="en-US" smtClean="0"/>
              <a:t>2019/10/25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2FE518-07BB-3D4F-94DE-18C2C44580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2775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3D24C5-DD88-4245-AFE2-A430D40565AE}" type="datetimeFigureOut">
              <a:rPr kumimoji="1" lang="zh-CN" altLang="en-US" smtClean="0"/>
              <a:t>2019/10/25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2FE518-07BB-3D4F-94DE-18C2C44580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721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3D24C5-DD88-4245-AFE2-A430D40565AE}" type="datetimeFigureOut">
              <a:rPr kumimoji="1" lang="zh-CN" altLang="en-US" smtClean="0"/>
              <a:t>2019/10/25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2FE518-07BB-3D4F-94DE-18C2C44580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3139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3D24C5-DD88-4245-AFE2-A430D40565AE}" type="datetimeFigureOut">
              <a:rPr kumimoji="1" lang="zh-CN" altLang="en-US" smtClean="0"/>
              <a:t>2019/10/25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2FE518-07BB-3D4F-94DE-18C2C44580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312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BE7D674-5B7B-0A4F-8D5F-B6CD4404459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0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914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666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527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Macintosh PowerPoint</Application>
  <PresentationFormat>全屏显示(4:3)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9" baseType="lpstr">
      <vt:lpstr>等线</vt:lpstr>
      <vt:lpstr>等线 Light</vt:lpstr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Microsoft Office 用户</cp:lastModifiedBy>
  <cp:revision>12</cp:revision>
  <dcterms:created xsi:type="dcterms:W3CDTF">2019-03-23T06:01:37Z</dcterms:created>
  <dcterms:modified xsi:type="dcterms:W3CDTF">2019-10-25T13:24:40Z</dcterms:modified>
</cp:coreProperties>
</file>